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70" r:id="rId11"/>
    <p:sldId id="271" r:id="rId12"/>
    <p:sldId id="268" r:id="rId13"/>
    <p:sldId id="265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7425" autoAdjust="0"/>
  </p:normalViewPr>
  <p:slideViewPr>
    <p:cSldViewPr snapToGrid="0">
      <p:cViewPr varScale="1">
        <p:scale>
          <a:sx n="76" d="100"/>
          <a:sy n="76" d="100"/>
        </p:scale>
        <p:origin x="105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</a:t>
            </a:r>
            <a:r>
              <a:rPr lang="en-US" baseline="0" smtClean="0"/>
              <a:t>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TCGA_UVM PT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29 signatures and some unknown contributions in this dataset, 80 samples</a:t>
            </a:r>
          </a:p>
          <a:p>
            <a:endParaRPr lang="en-US" baseline="0" smtClean="0"/>
          </a:p>
          <a:p>
            <a:r>
              <a:rPr lang="en-US" baseline="0" smtClean="0"/>
              <a:t>Predominant S1 (age), and S15 (defective DNA mismatch repair)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4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</a:t>
            </a:r>
            <a:r>
              <a:rPr lang="en-US" baseline="0" smtClean="0"/>
              <a:t>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4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PT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23 signatures and some unknown contributions in this dataset, 104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TM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363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latin typeface="+mn-lt"/>
              </a:rPr>
              <a:t>Primary tumor:</a:t>
            </a:r>
          </a:p>
          <a:p>
            <a:r>
              <a:rPr lang="en-US" smtClean="0">
                <a:effectLst/>
                <a:latin typeface="+mn-lt"/>
              </a:rPr>
              <a:t>Welch Two Sample t-test </a:t>
            </a:r>
          </a:p>
          <a:p>
            <a:r>
              <a:rPr lang="en-US" smtClean="0">
                <a:effectLst/>
                <a:latin typeface="+mn-lt"/>
              </a:rPr>
              <a:t>data: pt$S1 and pt$S7 </a:t>
            </a:r>
          </a:p>
          <a:p>
            <a:r>
              <a:rPr lang="en-US" smtClean="0">
                <a:effectLst/>
                <a:latin typeface="+mn-lt"/>
              </a:rPr>
              <a:t>t = -4.4287, df = 193.99, </a:t>
            </a:r>
            <a:r>
              <a:rPr lang="en-US" b="1" i="0" smtClean="0">
                <a:effectLst/>
                <a:latin typeface="+mn-lt"/>
              </a:rPr>
              <a:t>p-value = 1.582e-05 </a:t>
            </a:r>
          </a:p>
          <a:p>
            <a:r>
              <a:rPr lang="en-US" smtClean="0">
                <a:effectLst/>
                <a:latin typeface="+mn-lt"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  <a:latin typeface="+mn-lt"/>
              </a:rPr>
              <a:t>95 percent confidence interval: -0.2114750 -0.0811557 </a:t>
            </a:r>
          </a:p>
          <a:p>
            <a:r>
              <a:rPr lang="en-US" smtClean="0">
                <a:effectLst/>
                <a:latin typeface="+mn-lt"/>
              </a:rPr>
              <a:t>sample estimates: </a:t>
            </a:r>
          </a:p>
          <a:p>
            <a:r>
              <a:rPr lang="en-US" smtClean="0">
                <a:effectLst/>
                <a:latin typeface="+mn-lt"/>
              </a:rPr>
              <a:t>mean of x mean of y </a:t>
            </a:r>
          </a:p>
          <a:p>
            <a:r>
              <a:rPr lang="en-US" smtClean="0">
                <a:effectLst/>
                <a:latin typeface="+mn-lt"/>
              </a:rPr>
              <a:t>0.3920090 0.5383243</a:t>
            </a:r>
          </a:p>
          <a:p>
            <a:endParaRPr lang="en-US" smtClean="0">
              <a:effectLst/>
              <a:latin typeface="+mn-lt"/>
            </a:endParaRPr>
          </a:p>
          <a:p>
            <a:r>
              <a:rPr lang="en-US" b="1" smtClean="0">
                <a:effectLst/>
                <a:latin typeface="+mn-lt"/>
              </a:rPr>
              <a:t>Metastatic</a:t>
            </a:r>
            <a:r>
              <a:rPr lang="en-US" b="1" baseline="0" smtClean="0">
                <a:effectLst/>
                <a:latin typeface="+mn-lt"/>
              </a:rPr>
              <a:t> tumor</a:t>
            </a:r>
          </a:p>
          <a:p>
            <a:r>
              <a:rPr lang="en-US" smtClean="0">
                <a:effectLst/>
                <a:latin typeface="+mn-lt"/>
              </a:rPr>
              <a:t>Welch Two Sample t-test </a:t>
            </a:r>
          </a:p>
          <a:p>
            <a:r>
              <a:rPr lang="en-US" smtClean="0">
                <a:effectLst/>
                <a:latin typeface="+mn-lt"/>
              </a:rPr>
              <a:t>data: tm$S1 and tm$S7 </a:t>
            </a:r>
          </a:p>
          <a:p>
            <a:r>
              <a:rPr lang="en-US" smtClean="0">
                <a:effectLst/>
                <a:latin typeface="+mn-lt"/>
              </a:rPr>
              <a:t>t = -17.473, df = 665.11, </a:t>
            </a:r>
            <a:r>
              <a:rPr lang="en-US" b="1" smtClean="0">
                <a:effectLst/>
                <a:latin typeface="+mn-lt"/>
              </a:rPr>
              <a:t>p-value &lt; 2.2e-16 </a:t>
            </a:r>
          </a:p>
          <a:p>
            <a:r>
              <a:rPr lang="en-US" smtClean="0">
                <a:effectLst/>
                <a:latin typeface="+mn-lt"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  <a:latin typeface="+mn-lt"/>
              </a:rPr>
              <a:t>95 percent confidence interval: -0.2871215 -0.2291106 </a:t>
            </a:r>
          </a:p>
          <a:p>
            <a:r>
              <a:rPr lang="en-US" smtClean="0">
                <a:effectLst/>
                <a:latin typeface="+mn-lt"/>
              </a:rPr>
              <a:t>sample estimates: </a:t>
            </a:r>
          </a:p>
          <a:p>
            <a:r>
              <a:rPr lang="en-US" smtClean="0">
                <a:effectLst/>
                <a:latin typeface="+mn-lt"/>
              </a:rPr>
              <a:t>mean of x mean of y </a:t>
            </a:r>
          </a:p>
          <a:p>
            <a:r>
              <a:rPr lang="en-US" smtClean="0">
                <a:effectLst/>
                <a:latin typeface="+mn-lt"/>
              </a:rPr>
              <a:t>0.3433259 0.6014420  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34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Mutational analysis</a:t>
            </a:r>
            <a:r>
              <a:rPr lang="en-US" baseline="0" smtClean="0"/>
              <a:t> UVM primary tumors</a:t>
            </a:r>
          </a:p>
          <a:p>
            <a:endParaRPr lang="en-US" baseline="0" smtClean="0"/>
          </a:p>
          <a:p>
            <a:r>
              <a:rPr lang="en-US" baseline="0" smtClean="0"/>
              <a:t>Predominant S1 (age) contribution, followed by S15 (defective DNA mismatch repair), </a:t>
            </a:r>
          </a:p>
          <a:p>
            <a:r>
              <a:rPr lang="en-US" baseline="0" smtClean="0"/>
              <a:t>S6 (defective DNA mismatch repair, microsatellite unstable tumors), S16 (unknown)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0"/>
            <a:ext cx="11424219" cy="68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" y="696545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1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6054"/>
            <a:ext cx="11419114" cy="68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7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-4156"/>
            <a:ext cx="11436927" cy="68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2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" y="390985"/>
            <a:ext cx="12183592" cy="60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3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2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4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19"/>
            <a:ext cx="11353801" cy="68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4047"/>
            <a:ext cx="11373255" cy="68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3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89" y="0"/>
            <a:ext cx="54864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0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3350</TotalTime>
  <Words>353</Words>
  <Application>Microsoft Office PowerPoint</Application>
  <PresentationFormat>Widescreen</PresentationFormat>
  <Paragraphs>63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Project figures</vt:lpstr>
      <vt:lpstr>Mutational signatures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16</cp:revision>
  <dcterms:created xsi:type="dcterms:W3CDTF">2018-03-04T15:38:59Z</dcterms:created>
  <dcterms:modified xsi:type="dcterms:W3CDTF">2018-03-07T01:57:37Z</dcterms:modified>
</cp:coreProperties>
</file>